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11"/>
  </p:notesMasterIdLst>
  <p:sldIdLst>
    <p:sldId id="256" r:id="rId2"/>
    <p:sldId id="258" r:id="rId3"/>
    <p:sldId id="259" r:id="rId4"/>
    <p:sldId id="260" r:id="rId5"/>
    <p:sldId id="261" r:id="rId6"/>
    <p:sldId id="262" r:id="rId7"/>
    <p:sldId id="264" r:id="rId8"/>
    <p:sldId id="265" r:id="rId9"/>
    <p:sldId id="263" r:id="rId1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691" y="58"/>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346844C9-C0D8-4F77-955E-3C983BB41C7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1747" name="Rectangle 3">
            <a:extLst>
              <a:ext uri="{FF2B5EF4-FFF2-40B4-BE49-F238E27FC236}">
                <a16:creationId xmlns:a16="http://schemas.microsoft.com/office/drawing/2014/main" id="{99941DB6-65CE-4798-8389-D6D7B3ACAD66}"/>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a:extLst>
              <a:ext uri="{FF2B5EF4-FFF2-40B4-BE49-F238E27FC236}">
                <a16:creationId xmlns:a16="http://schemas.microsoft.com/office/drawing/2014/main" id="{9F8D457B-635F-4378-8AF6-66C4B0F889FF}"/>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9" name="Rectangle 5">
            <a:extLst>
              <a:ext uri="{FF2B5EF4-FFF2-40B4-BE49-F238E27FC236}">
                <a16:creationId xmlns:a16="http://schemas.microsoft.com/office/drawing/2014/main" id="{4684C2D5-AC28-42D2-AFDA-41BF4BE622FC}"/>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750" name="Rectangle 6">
            <a:extLst>
              <a:ext uri="{FF2B5EF4-FFF2-40B4-BE49-F238E27FC236}">
                <a16:creationId xmlns:a16="http://schemas.microsoft.com/office/drawing/2014/main" id="{E5F17509-83FA-457C-9C02-9E93F12D0C58}"/>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1751" name="Rectangle 7">
            <a:extLst>
              <a:ext uri="{FF2B5EF4-FFF2-40B4-BE49-F238E27FC236}">
                <a16:creationId xmlns:a16="http://schemas.microsoft.com/office/drawing/2014/main" id="{731EDDFF-EA8D-48CB-A41A-DB1C0AB74E8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782251D-F7A7-4545-9F3B-4D17DAE3139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83B23997-C8CD-4E85-829A-7B9712FFED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E2BA7B-E03F-41C4-8076-107CD6D57A4E}"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BFA784CA-0B17-462E-8BA1-053D82358196}"/>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A0141D4D-D4C6-4620-B851-072499B491C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58DA8C6A-3956-4F70-9CD8-54522751D34E}"/>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7AAEFB19-6067-4CE1-B1CC-BD414D344D13}"/>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698" name="Rectangle 2"/>
          <p:cNvSpPr>
            <a:spLocks noGrp="1" noChangeArrowheads="1"/>
          </p:cNvSpPr>
          <p:nvPr>
            <p:ph type="ctrTitle"/>
          </p:nvPr>
        </p:nvSpPr>
        <p:spPr>
          <a:xfrm>
            <a:off x="1219201" y="1524000"/>
            <a:ext cx="10164233" cy="1752600"/>
          </a:xfrm>
        </p:spPr>
        <p:txBody>
          <a:bodyPr/>
          <a:lstStyle>
            <a:lvl1pPr>
              <a:defRPr sz="5000"/>
            </a:lvl1pPr>
          </a:lstStyle>
          <a:p>
            <a:r>
              <a:rPr lang="en-US" altLang="en-US"/>
              <a:t>Click to edit Master title style</a:t>
            </a:r>
          </a:p>
        </p:txBody>
      </p:sp>
      <p:sp>
        <p:nvSpPr>
          <p:cNvPr id="29699" name="Rectangle 3"/>
          <p:cNvSpPr>
            <a:spLocks noGrp="1" noChangeArrowheads="1"/>
          </p:cNvSpPr>
          <p:nvPr>
            <p:ph type="subTitle" idx="1"/>
          </p:nvPr>
        </p:nvSpPr>
        <p:spPr>
          <a:xfrm>
            <a:off x="2641600" y="4038600"/>
            <a:ext cx="87376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92976B42-F9B5-4DC9-AAE7-13227BE28674}"/>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B30D52D8-0510-40CE-B6F6-F28261577378}"/>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90C47664-C368-4BEE-B934-F881A34000E2}"/>
              </a:ext>
            </a:extLst>
          </p:cNvPr>
          <p:cNvSpPr>
            <a:spLocks noGrp="1" noChangeArrowheads="1"/>
          </p:cNvSpPr>
          <p:nvPr>
            <p:ph type="sldNum" sz="quarter" idx="12"/>
          </p:nvPr>
        </p:nvSpPr>
        <p:spPr/>
        <p:txBody>
          <a:bodyPr/>
          <a:lstStyle>
            <a:lvl1pPr>
              <a:defRPr/>
            </a:lvl1pPr>
          </a:lstStyle>
          <a:p>
            <a:pPr>
              <a:defRPr/>
            </a:pPr>
            <a:fld id="{94945AD1-A2AB-4284-A8D9-C542696ACFE2}" type="slidenum">
              <a:rPr lang="en-US" altLang="en-US"/>
              <a:pPr>
                <a:defRPr/>
              </a:pPr>
              <a:t>‹#›</a:t>
            </a:fld>
            <a:endParaRPr lang="en-US" altLang="en-US"/>
          </a:p>
        </p:txBody>
      </p:sp>
    </p:spTree>
    <p:extLst>
      <p:ext uri="{BB962C8B-B14F-4D97-AF65-F5344CB8AC3E}">
        <p14:creationId xmlns:p14="http://schemas.microsoft.com/office/powerpoint/2010/main" val="280987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6BE5FEB-EDFD-47E9-9987-AEB32DABC3A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D5419AD-7EAE-4992-9E41-19F62361D0F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A416C12-935C-4BA4-AC78-A179DBC40F7D}"/>
              </a:ext>
            </a:extLst>
          </p:cNvPr>
          <p:cNvSpPr>
            <a:spLocks noGrp="1" noChangeArrowheads="1"/>
          </p:cNvSpPr>
          <p:nvPr>
            <p:ph type="sldNum" sz="quarter" idx="12"/>
          </p:nvPr>
        </p:nvSpPr>
        <p:spPr>
          <a:ln/>
        </p:spPr>
        <p:txBody>
          <a:bodyPr/>
          <a:lstStyle>
            <a:lvl1pPr>
              <a:defRPr/>
            </a:lvl1pPr>
          </a:lstStyle>
          <a:p>
            <a:pPr>
              <a:defRPr/>
            </a:pPr>
            <a:fld id="{D11D66E0-601C-4E55-96C8-FF558CCC6F96}" type="slidenum">
              <a:rPr lang="en-US" altLang="en-US"/>
              <a:pPr>
                <a:defRPr/>
              </a:pPr>
              <a:t>‹#›</a:t>
            </a:fld>
            <a:endParaRPr lang="en-US" altLang="en-US"/>
          </a:p>
        </p:txBody>
      </p:sp>
    </p:spTree>
    <p:extLst>
      <p:ext uri="{BB962C8B-B14F-4D97-AF65-F5344CB8AC3E}">
        <p14:creationId xmlns:p14="http://schemas.microsoft.com/office/powerpoint/2010/main" val="2466956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29348D0-1F0B-4729-9A8D-0FF6C8C8E8C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6A00CD9-4BA8-4E79-B412-AD8772D0B63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2E24218-AD25-4C2E-B99E-6831E731564C}"/>
              </a:ext>
            </a:extLst>
          </p:cNvPr>
          <p:cNvSpPr>
            <a:spLocks noGrp="1" noChangeArrowheads="1"/>
          </p:cNvSpPr>
          <p:nvPr>
            <p:ph type="sldNum" sz="quarter" idx="12"/>
          </p:nvPr>
        </p:nvSpPr>
        <p:spPr>
          <a:ln/>
        </p:spPr>
        <p:txBody>
          <a:bodyPr/>
          <a:lstStyle>
            <a:lvl1pPr>
              <a:defRPr/>
            </a:lvl1pPr>
          </a:lstStyle>
          <a:p>
            <a:pPr>
              <a:defRPr/>
            </a:pPr>
            <a:fld id="{672BF5F7-90A6-4007-8C12-A0553EA09C3D}" type="slidenum">
              <a:rPr lang="en-US" altLang="en-US"/>
              <a:pPr>
                <a:defRPr/>
              </a:pPr>
              <a:t>‹#›</a:t>
            </a:fld>
            <a:endParaRPr lang="en-US" altLang="en-US"/>
          </a:p>
        </p:txBody>
      </p:sp>
    </p:spTree>
    <p:extLst>
      <p:ext uri="{BB962C8B-B14F-4D97-AF65-F5344CB8AC3E}">
        <p14:creationId xmlns:p14="http://schemas.microsoft.com/office/powerpoint/2010/main" val="3290847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0979452-EE63-4696-A5A5-BD82F2EC0AD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C621994-AB85-4E58-B28A-7880746D4D9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795C4B6-339B-4BA0-A9D0-D43EB729A32E}"/>
              </a:ext>
            </a:extLst>
          </p:cNvPr>
          <p:cNvSpPr>
            <a:spLocks noGrp="1" noChangeArrowheads="1"/>
          </p:cNvSpPr>
          <p:nvPr>
            <p:ph type="sldNum" sz="quarter" idx="12"/>
          </p:nvPr>
        </p:nvSpPr>
        <p:spPr>
          <a:ln/>
        </p:spPr>
        <p:txBody>
          <a:bodyPr/>
          <a:lstStyle>
            <a:lvl1pPr>
              <a:defRPr/>
            </a:lvl1pPr>
          </a:lstStyle>
          <a:p>
            <a:pPr>
              <a:defRPr/>
            </a:pPr>
            <a:fld id="{EC365F17-99F2-42D8-AD14-6858F642008E}" type="slidenum">
              <a:rPr lang="en-US" altLang="en-US"/>
              <a:pPr>
                <a:defRPr/>
              </a:pPr>
              <a:t>‹#›</a:t>
            </a:fld>
            <a:endParaRPr lang="en-US" altLang="en-US"/>
          </a:p>
        </p:txBody>
      </p:sp>
    </p:spTree>
    <p:extLst>
      <p:ext uri="{BB962C8B-B14F-4D97-AF65-F5344CB8AC3E}">
        <p14:creationId xmlns:p14="http://schemas.microsoft.com/office/powerpoint/2010/main" val="1169032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7FA0185-78D1-4157-8545-1791B4775BF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7C9A4EF-C019-46B6-B70F-D863929095A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BE63A23-FEAD-4B3C-8472-AADBBD74489C}"/>
              </a:ext>
            </a:extLst>
          </p:cNvPr>
          <p:cNvSpPr>
            <a:spLocks noGrp="1" noChangeArrowheads="1"/>
          </p:cNvSpPr>
          <p:nvPr>
            <p:ph type="sldNum" sz="quarter" idx="12"/>
          </p:nvPr>
        </p:nvSpPr>
        <p:spPr>
          <a:ln/>
        </p:spPr>
        <p:txBody>
          <a:bodyPr/>
          <a:lstStyle>
            <a:lvl1pPr>
              <a:defRPr/>
            </a:lvl1pPr>
          </a:lstStyle>
          <a:p>
            <a:pPr>
              <a:defRPr/>
            </a:pPr>
            <a:fld id="{A39D639C-DF91-4F2F-8513-FA7DD1F5FBE0}" type="slidenum">
              <a:rPr lang="en-US" altLang="en-US"/>
              <a:pPr>
                <a:defRPr/>
              </a:pPr>
              <a:t>‹#›</a:t>
            </a:fld>
            <a:endParaRPr lang="en-US" altLang="en-US"/>
          </a:p>
        </p:txBody>
      </p:sp>
    </p:spTree>
    <p:extLst>
      <p:ext uri="{BB962C8B-B14F-4D97-AF65-F5344CB8AC3E}">
        <p14:creationId xmlns:p14="http://schemas.microsoft.com/office/powerpoint/2010/main" val="298220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4E907D3-0E1C-4222-B7FF-7CE1436B778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14B32A56-87A0-4760-B50F-67C17B5A3C9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7C8DAF8F-FC2D-4468-B4D5-98FFACA4F4F9}"/>
              </a:ext>
            </a:extLst>
          </p:cNvPr>
          <p:cNvSpPr>
            <a:spLocks noGrp="1" noChangeArrowheads="1"/>
          </p:cNvSpPr>
          <p:nvPr>
            <p:ph type="sldNum" sz="quarter" idx="12"/>
          </p:nvPr>
        </p:nvSpPr>
        <p:spPr>
          <a:ln/>
        </p:spPr>
        <p:txBody>
          <a:bodyPr/>
          <a:lstStyle>
            <a:lvl1pPr>
              <a:defRPr/>
            </a:lvl1pPr>
          </a:lstStyle>
          <a:p>
            <a:pPr>
              <a:defRPr/>
            </a:pPr>
            <a:fld id="{7A67AFA5-9CFB-44C3-8B38-9BC6601C9EB7}" type="slidenum">
              <a:rPr lang="en-US" altLang="en-US"/>
              <a:pPr>
                <a:defRPr/>
              </a:pPr>
              <a:t>‹#›</a:t>
            </a:fld>
            <a:endParaRPr lang="en-US" altLang="en-US"/>
          </a:p>
        </p:txBody>
      </p:sp>
    </p:spTree>
    <p:extLst>
      <p:ext uri="{BB962C8B-B14F-4D97-AF65-F5344CB8AC3E}">
        <p14:creationId xmlns:p14="http://schemas.microsoft.com/office/powerpoint/2010/main" val="441030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5A0EDFD-5B73-4623-9C34-AEB688A83B6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0F17974E-AD8F-461F-A1B9-E4254EDBF61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F4FB95F4-1524-417F-A761-AEDB40D00B71}"/>
              </a:ext>
            </a:extLst>
          </p:cNvPr>
          <p:cNvSpPr>
            <a:spLocks noGrp="1" noChangeArrowheads="1"/>
          </p:cNvSpPr>
          <p:nvPr>
            <p:ph type="sldNum" sz="quarter" idx="12"/>
          </p:nvPr>
        </p:nvSpPr>
        <p:spPr>
          <a:ln/>
        </p:spPr>
        <p:txBody>
          <a:bodyPr/>
          <a:lstStyle>
            <a:lvl1pPr>
              <a:defRPr/>
            </a:lvl1pPr>
          </a:lstStyle>
          <a:p>
            <a:pPr>
              <a:defRPr/>
            </a:pPr>
            <a:fld id="{DFC44648-873A-4007-B328-71635F22684E}" type="slidenum">
              <a:rPr lang="en-US" altLang="en-US"/>
              <a:pPr>
                <a:defRPr/>
              </a:pPr>
              <a:t>‹#›</a:t>
            </a:fld>
            <a:endParaRPr lang="en-US" altLang="en-US"/>
          </a:p>
        </p:txBody>
      </p:sp>
    </p:spTree>
    <p:extLst>
      <p:ext uri="{BB962C8B-B14F-4D97-AF65-F5344CB8AC3E}">
        <p14:creationId xmlns:p14="http://schemas.microsoft.com/office/powerpoint/2010/main" val="4022297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DFC81EA-01F0-4483-9740-B2E87B2F5AC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CE7D4BB4-E0C1-474D-A7FC-C8242B266B4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8C124929-728E-4A1B-8B7C-104E55747F55}"/>
              </a:ext>
            </a:extLst>
          </p:cNvPr>
          <p:cNvSpPr>
            <a:spLocks noGrp="1" noChangeArrowheads="1"/>
          </p:cNvSpPr>
          <p:nvPr>
            <p:ph type="sldNum" sz="quarter" idx="12"/>
          </p:nvPr>
        </p:nvSpPr>
        <p:spPr>
          <a:ln/>
        </p:spPr>
        <p:txBody>
          <a:bodyPr/>
          <a:lstStyle>
            <a:lvl1pPr>
              <a:defRPr/>
            </a:lvl1pPr>
          </a:lstStyle>
          <a:p>
            <a:pPr>
              <a:defRPr/>
            </a:pPr>
            <a:fld id="{707671AF-13C5-4816-BB18-9E1B8BC7D49E}" type="slidenum">
              <a:rPr lang="en-US" altLang="en-US"/>
              <a:pPr>
                <a:defRPr/>
              </a:pPr>
              <a:t>‹#›</a:t>
            </a:fld>
            <a:endParaRPr lang="en-US" altLang="en-US"/>
          </a:p>
        </p:txBody>
      </p:sp>
    </p:spTree>
    <p:extLst>
      <p:ext uri="{BB962C8B-B14F-4D97-AF65-F5344CB8AC3E}">
        <p14:creationId xmlns:p14="http://schemas.microsoft.com/office/powerpoint/2010/main" val="1332000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40DE586-7250-4DD9-9696-90141657D87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2F1621F6-30AB-41BD-B648-5AA67F9964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0EFDB454-B0F4-415A-9996-1FC65D07FAA9}"/>
              </a:ext>
            </a:extLst>
          </p:cNvPr>
          <p:cNvSpPr>
            <a:spLocks noGrp="1" noChangeArrowheads="1"/>
          </p:cNvSpPr>
          <p:nvPr>
            <p:ph type="sldNum" sz="quarter" idx="12"/>
          </p:nvPr>
        </p:nvSpPr>
        <p:spPr>
          <a:ln/>
        </p:spPr>
        <p:txBody>
          <a:bodyPr/>
          <a:lstStyle>
            <a:lvl1pPr>
              <a:defRPr/>
            </a:lvl1pPr>
          </a:lstStyle>
          <a:p>
            <a:pPr>
              <a:defRPr/>
            </a:pPr>
            <a:fld id="{ACBF3999-8CA8-44D5-B919-93FB0FAE71B9}" type="slidenum">
              <a:rPr lang="en-US" altLang="en-US"/>
              <a:pPr>
                <a:defRPr/>
              </a:pPr>
              <a:t>‹#›</a:t>
            </a:fld>
            <a:endParaRPr lang="en-US" altLang="en-US"/>
          </a:p>
        </p:txBody>
      </p:sp>
    </p:spTree>
    <p:extLst>
      <p:ext uri="{BB962C8B-B14F-4D97-AF65-F5344CB8AC3E}">
        <p14:creationId xmlns:p14="http://schemas.microsoft.com/office/powerpoint/2010/main" val="3469810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4369125-344A-4540-8432-1AC8E9F08B1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CAEBBBE5-492D-423C-A4F3-29CD51EAAA1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B996AC04-E0CE-4503-BD0E-4B3F1F417329}"/>
              </a:ext>
            </a:extLst>
          </p:cNvPr>
          <p:cNvSpPr>
            <a:spLocks noGrp="1" noChangeArrowheads="1"/>
          </p:cNvSpPr>
          <p:nvPr>
            <p:ph type="sldNum" sz="quarter" idx="12"/>
          </p:nvPr>
        </p:nvSpPr>
        <p:spPr>
          <a:ln/>
        </p:spPr>
        <p:txBody>
          <a:bodyPr/>
          <a:lstStyle>
            <a:lvl1pPr>
              <a:defRPr/>
            </a:lvl1pPr>
          </a:lstStyle>
          <a:p>
            <a:pPr>
              <a:defRPr/>
            </a:pPr>
            <a:fld id="{F91536F5-9F05-4B87-8D6A-0908997CC08D}" type="slidenum">
              <a:rPr lang="en-US" altLang="en-US"/>
              <a:pPr>
                <a:defRPr/>
              </a:pPr>
              <a:t>‹#›</a:t>
            </a:fld>
            <a:endParaRPr lang="en-US" altLang="en-US"/>
          </a:p>
        </p:txBody>
      </p:sp>
    </p:spTree>
    <p:extLst>
      <p:ext uri="{BB962C8B-B14F-4D97-AF65-F5344CB8AC3E}">
        <p14:creationId xmlns:p14="http://schemas.microsoft.com/office/powerpoint/2010/main" val="1159173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9C71000-8C53-4416-AC5E-3CF1C5EC085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CF847315-3A4B-4379-9DF6-8F2851F9497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680761BB-16E2-4ACC-BD56-FEA4F6A63E5A}"/>
              </a:ext>
            </a:extLst>
          </p:cNvPr>
          <p:cNvSpPr>
            <a:spLocks noGrp="1" noChangeArrowheads="1"/>
          </p:cNvSpPr>
          <p:nvPr>
            <p:ph type="sldNum" sz="quarter" idx="12"/>
          </p:nvPr>
        </p:nvSpPr>
        <p:spPr>
          <a:ln/>
        </p:spPr>
        <p:txBody>
          <a:bodyPr/>
          <a:lstStyle>
            <a:lvl1pPr>
              <a:defRPr/>
            </a:lvl1pPr>
          </a:lstStyle>
          <a:p>
            <a:pPr>
              <a:defRPr/>
            </a:pPr>
            <a:fld id="{9BA7EDE7-7648-4612-866C-B49974550AA0}" type="slidenum">
              <a:rPr lang="en-US" altLang="en-US"/>
              <a:pPr>
                <a:defRPr/>
              </a:pPr>
              <a:t>‹#›</a:t>
            </a:fld>
            <a:endParaRPr lang="en-US" altLang="en-US"/>
          </a:p>
        </p:txBody>
      </p:sp>
    </p:spTree>
    <p:extLst>
      <p:ext uri="{BB962C8B-B14F-4D97-AF65-F5344CB8AC3E}">
        <p14:creationId xmlns:p14="http://schemas.microsoft.com/office/powerpoint/2010/main" val="4089869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FE83C50-C4F0-478A-9C8A-1ECC6E683CC4}"/>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B4B3BF0-D9BB-4657-A224-308EFA6AD2A4}"/>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76" name="Rectangle 4">
            <a:extLst>
              <a:ext uri="{FF2B5EF4-FFF2-40B4-BE49-F238E27FC236}">
                <a16:creationId xmlns:a16="http://schemas.microsoft.com/office/drawing/2014/main" id="{0610EEF6-79FE-4F3A-A0D8-75ABDADD96E6}"/>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28677" name="Rectangle 5">
            <a:extLst>
              <a:ext uri="{FF2B5EF4-FFF2-40B4-BE49-F238E27FC236}">
                <a16:creationId xmlns:a16="http://schemas.microsoft.com/office/drawing/2014/main" id="{D5332464-5CBF-44A0-A757-7AD87B82B6AA}"/>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28678" name="Rectangle 6">
            <a:extLst>
              <a:ext uri="{FF2B5EF4-FFF2-40B4-BE49-F238E27FC236}">
                <a16:creationId xmlns:a16="http://schemas.microsoft.com/office/drawing/2014/main" id="{648825EA-F55D-4B83-A250-22B7FBF06DDE}"/>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71C3C34E-14BA-44FA-A2AE-AF512E161A1A}" type="slidenum">
              <a:rPr lang="en-US" altLang="en-US"/>
              <a:pPr>
                <a:defRPr/>
              </a:pPr>
              <a:t>‹#›</a:t>
            </a:fld>
            <a:endParaRPr lang="en-US" altLang="en-US"/>
          </a:p>
        </p:txBody>
      </p:sp>
      <p:sp>
        <p:nvSpPr>
          <p:cNvPr id="1031" name="Freeform 7">
            <a:extLst>
              <a:ext uri="{FF2B5EF4-FFF2-40B4-BE49-F238E27FC236}">
                <a16:creationId xmlns:a16="http://schemas.microsoft.com/office/drawing/2014/main" id="{918CF5B9-745D-4CA2-93C1-3A093554F0B0}"/>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438" r:id="rId1"/>
    <p:sldLayoutId id="2147484428" r:id="rId2"/>
    <p:sldLayoutId id="2147484429" r:id="rId3"/>
    <p:sldLayoutId id="2147484430" r:id="rId4"/>
    <p:sldLayoutId id="2147484431" r:id="rId5"/>
    <p:sldLayoutId id="2147484432" r:id="rId6"/>
    <p:sldLayoutId id="2147484433" r:id="rId7"/>
    <p:sldLayoutId id="2147484434" r:id="rId8"/>
    <p:sldLayoutId id="2147484435" r:id="rId9"/>
    <p:sldLayoutId id="2147484436" r:id="rId10"/>
    <p:sldLayoutId id="2147484437"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A5D0D07-B147-4D14-A0F2-903E64273F4A}"/>
              </a:ext>
            </a:extLst>
          </p:cNvPr>
          <p:cNvSpPr>
            <a:spLocks noGrp="1" noChangeArrowheads="1"/>
          </p:cNvSpPr>
          <p:nvPr>
            <p:ph type="ctrTitle"/>
          </p:nvPr>
        </p:nvSpPr>
        <p:spPr>
          <a:xfrm>
            <a:off x="2438401" y="1447800"/>
            <a:ext cx="7623175" cy="2209800"/>
          </a:xfrm>
        </p:spPr>
        <p:txBody>
          <a:bodyPr/>
          <a:lstStyle/>
          <a:p>
            <a:pPr eaLnBrk="1" hangingPunct="1"/>
            <a:r>
              <a:rPr lang="en-US" altLang="en-US" dirty="0" err="1"/>
              <a:t>Parol</a:t>
            </a:r>
            <a:r>
              <a:rPr lang="en-US" altLang="en-US" dirty="0"/>
              <a:t> Evidence: Integration </a:t>
            </a:r>
            <a:r>
              <a:rPr lang="en-US" altLang="en-US"/>
              <a:t>and Scope</a:t>
            </a:r>
            <a:endParaRPr lang="en-US" altLang="en-US" dirty="0"/>
          </a:p>
        </p:txBody>
      </p:sp>
      <p:sp>
        <p:nvSpPr>
          <p:cNvPr id="4099" name="Rectangle 3">
            <a:extLst>
              <a:ext uri="{FF2B5EF4-FFF2-40B4-BE49-F238E27FC236}">
                <a16:creationId xmlns:a16="http://schemas.microsoft.com/office/drawing/2014/main" id="{8911365E-D7DA-42E2-B50E-430D0C1D33A5}"/>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29EB1-3D5C-4466-8EED-7028C7F8A7DB}"/>
              </a:ext>
            </a:extLst>
          </p:cNvPr>
          <p:cNvSpPr>
            <a:spLocks noGrp="1"/>
          </p:cNvSpPr>
          <p:nvPr>
            <p:ph type="title"/>
          </p:nvPr>
        </p:nvSpPr>
        <p:spPr/>
        <p:txBody>
          <a:bodyPr/>
          <a:lstStyle/>
          <a:p>
            <a:r>
              <a:rPr lang="en-US" sz="3600" dirty="0"/>
              <a:t>The Rule</a:t>
            </a:r>
          </a:p>
        </p:txBody>
      </p:sp>
      <p:sp>
        <p:nvSpPr>
          <p:cNvPr id="3" name="Content Placeholder 2">
            <a:extLst>
              <a:ext uri="{FF2B5EF4-FFF2-40B4-BE49-F238E27FC236}">
                <a16:creationId xmlns:a16="http://schemas.microsoft.com/office/drawing/2014/main" id="{E3AFE0B0-297D-48DD-AB4B-D450C3506D4C}"/>
              </a:ext>
            </a:extLst>
          </p:cNvPr>
          <p:cNvSpPr>
            <a:spLocks noGrp="1"/>
          </p:cNvSpPr>
          <p:nvPr>
            <p:ph idx="1"/>
          </p:nvPr>
        </p:nvSpPr>
        <p:spPr>
          <a:xfrm>
            <a:off x="609600" y="1453406"/>
            <a:ext cx="10972800" cy="5023595"/>
          </a:xfrm>
        </p:spPr>
        <p:txBody>
          <a:bodyPr/>
          <a:lstStyle/>
          <a:p>
            <a:r>
              <a:rPr lang="en-US" sz="3600" dirty="0"/>
              <a:t>Terms of a side agreement are unenforceable if (a) they contradict the written agreement; or (b) the written agreement is a complete integration and the side agreement falls within the scope of the written agreement</a:t>
            </a:r>
            <a:r>
              <a:rPr lang="en-US" sz="2800" dirty="0"/>
              <a:t>.  </a:t>
            </a:r>
          </a:p>
        </p:txBody>
      </p:sp>
    </p:spTree>
    <p:extLst>
      <p:ext uri="{BB962C8B-B14F-4D97-AF65-F5344CB8AC3E}">
        <p14:creationId xmlns:p14="http://schemas.microsoft.com/office/powerpoint/2010/main" val="2517412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33B7F-5801-450B-B315-4BF2A0835716}"/>
              </a:ext>
            </a:extLst>
          </p:cNvPr>
          <p:cNvSpPr>
            <a:spLocks noGrp="1"/>
          </p:cNvSpPr>
          <p:nvPr>
            <p:ph type="title"/>
          </p:nvPr>
        </p:nvSpPr>
        <p:spPr/>
        <p:txBody>
          <a:bodyPr/>
          <a:lstStyle/>
          <a:p>
            <a:r>
              <a:rPr lang="en-US" dirty="0"/>
              <a:t>Complete Integration</a:t>
            </a:r>
          </a:p>
        </p:txBody>
      </p:sp>
      <p:sp>
        <p:nvSpPr>
          <p:cNvPr id="3" name="Content Placeholder 2">
            <a:extLst>
              <a:ext uri="{FF2B5EF4-FFF2-40B4-BE49-F238E27FC236}">
                <a16:creationId xmlns:a16="http://schemas.microsoft.com/office/drawing/2014/main" id="{57E343B9-3D7E-4303-8AC5-2BE32AF7D4B7}"/>
              </a:ext>
            </a:extLst>
          </p:cNvPr>
          <p:cNvSpPr>
            <a:spLocks noGrp="1"/>
          </p:cNvSpPr>
          <p:nvPr>
            <p:ph idx="1"/>
          </p:nvPr>
        </p:nvSpPr>
        <p:spPr/>
        <p:txBody>
          <a:bodyPr/>
          <a:lstStyle/>
          <a:p>
            <a:r>
              <a:rPr lang="en-US" dirty="0"/>
              <a:t>A written document is a complete integration if </a:t>
            </a:r>
          </a:p>
          <a:p>
            <a:pPr lvl="1"/>
            <a:r>
              <a:rPr lang="en-US" sz="3200" dirty="0"/>
              <a:t>the parties intend</a:t>
            </a:r>
          </a:p>
          <a:p>
            <a:pPr lvl="1"/>
            <a:r>
              <a:rPr lang="en-US" sz="3200" dirty="0"/>
              <a:t>it to be the complete and final statement of their obligations to each other. </a:t>
            </a:r>
          </a:p>
        </p:txBody>
      </p:sp>
    </p:spTree>
    <p:extLst>
      <p:ext uri="{BB962C8B-B14F-4D97-AF65-F5344CB8AC3E}">
        <p14:creationId xmlns:p14="http://schemas.microsoft.com/office/powerpoint/2010/main" val="855004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032C6-E931-410A-9DE6-5F968BBDB8E5}"/>
              </a:ext>
            </a:extLst>
          </p:cNvPr>
          <p:cNvSpPr>
            <a:spLocks noGrp="1"/>
          </p:cNvSpPr>
          <p:nvPr>
            <p:ph type="title"/>
          </p:nvPr>
        </p:nvSpPr>
        <p:spPr/>
        <p:txBody>
          <a:bodyPr/>
          <a:lstStyle/>
          <a:p>
            <a:r>
              <a:rPr lang="en-US" i="1" dirty="0" err="1"/>
              <a:t>Mitchill</a:t>
            </a:r>
            <a:r>
              <a:rPr lang="en-US" i="1" dirty="0"/>
              <a:t> v. Lath</a:t>
            </a:r>
            <a:r>
              <a:rPr lang="en-US" dirty="0"/>
              <a:t> Again</a:t>
            </a:r>
          </a:p>
        </p:txBody>
      </p:sp>
      <p:sp>
        <p:nvSpPr>
          <p:cNvPr id="3" name="Content Placeholder 2">
            <a:extLst>
              <a:ext uri="{FF2B5EF4-FFF2-40B4-BE49-F238E27FC236}">
                <a16:creationId xmlns:a16="http://schemas.microsoft.com/office/drawing/2014/main" id="{F366F07F-D392-4C8D-AB00-42EEA17C7F5F}"/>
              </a:ext>
            </a:extLst>
          </p:cNvPr>
          <p:cNvSpPr>
            <a:spLocks noGrp="1"/>
          </p:cNvSpPr>
          <p:nvPr>
            <p:ph idx="1"/>
          </p:nvPr>
        </p:nvSpPr>
        <p:spPr/>
        <p:txBody>
          <a:bodyPr/>
          <a:lstStyle/>
          <a:p>
            <a:r>
              <a:rPr lang="en-US" dirty="0"/>
              <a:t>No one denies these facts:</a:t>
            </a:r>
          </a:p>
          <a:p>
            <a:pPr lvl="1"/>
            <a:r>
              <a:rPr lang="en-US" dirty="0"/>
              <a:t>The Laths promised to remove the ice house in an oral agreement satisfying the requirements of offer, acceptance, and consideration. </a:t>
            </a:r>
          </a:p>
          <a:p>
            <a:pPr lvl="1"/>
            <a:r>
              <a:rPr lang="en-US" dirty="0"/>
              <a:t>The parties intended the agreement to be legally enforceable. </a:t>
            </a:r>
          </a:p>
          <a:p>
            <a:pPr lvl="1"/>
            <a:r>
              <a:rPr lang="en-US" dirty="0"/>
              <a:t>The oral agreement was essential to </a:t>
            </a:r>
            <a:r>
              <a:rPr lang="en-US" dirty="0" err="1"/>
              <a:t>Mitchill’s</a:t>
            </a:r>
            <a:r>
              <a:rPr lang="en-US" dirty="0"/>
              <a:t> decision to enter the written contract for the sale of the land even though it was not mentioned in the written agreement.</a:t>
            </a:r>
          </a:p>
          <a:p>
            <a:pPr lvl="1"/>
            <a:r>
              <a:rPr lang="en-US" dirty="0"/>
              <a:t>Is the written agreement a complete integration?</a:t>
            </a:r>
          </a:p>
          <a:p>
            <a:pPr lvl="1"/>
            <a:r>
              <a:rPr lang="en-US" dirty="0"/>
              <a:t>(a)Yes</a:t>
            </a:r>
          </a:p>
          <a:p>
            <a:pPr lvl="1"/>
            <a:r>
              <a:rPr lang="en-US" dirty="0"/>
              <a:t>(b) No</a:t>
            </a:r>
          </a:p>
        </p:txBody>
      </p:sp>
    </p:spTree>
    <p:extLst>
      <p:ext uri="{BB962C8B-B14F-4D97-AF65-F5344CB8AC3E}">
        <p14:creationId xmlns:p14="http://schemas.microsoft.com/office/powerpoint/2010/main" val="2532830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2E26D-3189-440B-8A19-210FA75DF953}"/>
              </a:ext>
            </a:extLst>
          </p:cNvPr>
          <p:cNvSpPr>
            <a:spLocks noGrp="1"/>
          </p:cNvSpPr>
          <p:nvPr>
            <p:ph type="title"/>
          </p:nvPr>
        </p:nvSpPr>
        <p:spPr/>
        <p:txBody>
          <a:bodyPr/>
          <a:lstStyle/>
          <a:p>
            <a:r>
              <a:rPr lang="en-US" dirty="0"/>
              <a:t>The </a:t>
            </a:r>
            <a:r>
              <a:rPr lang="en-US" i="1" dirty="0" err="1"/>
              <a:t>Mitchill</a:t>
            </a:r>
            <a:r>
              <a:rPr lang="en-US" i="1" dirty="0"/>
              <a:t> </a:t>
            </a:r>
            <a:r>
              <a:rPr lang="en-US" dirty="0"/>
              <a:t>Majority</a:t>
            </a:r>
          </a:p>
        </p:txBody>
      </p:sp>
      <p:sp>
        <p:nvSpPr>
          <p:cNvPr id="3" name="Content Placeholder 2">
            <a:extLst>
              <a:ext uri="{FF2B5EF4-FFF2-40B4-BE49-F238E27FC236}">
                <a16:creationId xmlns:a16="http://schemas.microsoft.com/office/drawing/2014/main" id="{141F07B9-EF92-4490-91FF-9ED94A322E5C}"/>
              </a:ext>
            </a:extLst>
          </p:cNvPr>
          <p:cNvSpPr>
            <a:spLocks noGrp="1"/>
          </p:cNvSpPr>
          <p:nvPr>
            <p:ph idx="1"/>
          </p:nvPr>
        </p:nvSpPr>
        <p:spPr/>
        <p:txBody>
          <a:bodyPr/>
          <a:lstStyle/>
          <a:p>
            <a:r>
              <a:rPr lang="en-US" sz="3200" dirty="0">
                <a:effectLst/>
                <a:ea typeface="Times New Roman" panose="02020603050405020304" pitchFamily="18" charset="0"/>
                <a:cs typeface="Times New Roman" panose="02020603050405020304" pitchFamily="18" charset="0"/>
              </a:rPr>
              <a:t>The majority holds that the written contract is a complete integration.  </a:t>
            </a:r>
          </a:p>
          <a:p>
            <a:r>
              <a:rPr lang="en-US" sz="3200" dirty="0">
                <a:effectLst/>
                <a:ea typeface="Times New Roman" panose="02020603050405020304" pitchFamily="18" charset="0"/>
                <a:cs typeface="Times New Roman" panose="02020603050405020304" pitchFamily="18" charset="0"/>
              </a:rPr>
              <a:t>It bases its decision exclusively on the content of the contract without considering evidence provided by the circumstances in which it was negotiated.  </a:t>
            </a:r>
          </a:p>
          <a:p>
            <a:pPr lvl="1"/>
            <a:r>
              <a:rPr lang="en-US" sz="2800" dirty="0">
                <a:effectLst/>
                <a:ea typeface="Times New Roman" panose="02020603050405020304" pitchFamily="18" charset="0"/>
                <a:cs typeface="Times New Roman" panose="02020603050405020304" pitchFamily="18" charset="0"/>
              </a:rPr>
              <a:t>The dissent objects that this is an irrational approach. </a:t>
            </a:r>
          </a:p>
          <a:p>
            <a:endParaRPr lang="en-US" dirty="0"/>
          </a:p>
        </p:txBody>
      </p:sp>
    </p:spTree>
    <p:extLst>
      <p:ext uri="{BB962C8B-B14F-4D97-AF65-F5344CB8AC3E}">
        <p14:creationId xmlns:p14="http://schemas.microsoft.com/office/powerpoint/2010/main" val="2489461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95253-CFD5-4245-B4DD-FBD87E325AD1}"/>
              </a:ext>
            </a:extLst>
          </p:cNvPr>
          <p:cNvSpPr>
            <a:spLocks noGrp="1"/>
          </p:cNvSpPr>
          <p:nvPr>
            <p:ph type="title"/>
          </p:nvPr>
        </p:nvSpPr>
        <p:spPr/>
        <p:txBody>
          <a:bodyPr/>
          <a:lstStyle/>
          <a:p>
            <a:r>
              <a:rPr lang="en-US" dirty="0"/>
              <a:t>What Is A Complete Integration?</a:t>
            </a:r>
          </a:p>
        </p:txBody>
      </p:sp>
      <p:sp>
        <p:nvSpPr>
          <p:cNvPr id="3" name="Content Placeholder 2">
            <a:extLst>
              <a:ext uri="{FF2B5EF4-FFF2-40B4-BE49-F238E27FC236}">
                <a16:creationId xmlns:a16="http://schemas.microsoft.com/office/drawing/2014/main" id="{E69AC33D-FEDA-439A-8BCF-6C75B3306EB9}"/>
              </a:ext>
            </a:extLst>
          </p:cNvPr>
          <p:cNvSpPr>
            <a:spLocks noGrp="1"/>
          </p:cNvSpPr>
          <p:nvPr>
            <p:ph idx="1"/>
          </p:nvPr>
        </p:nvSpPr>
        <p:spPr/>
        <p:txBody>
          <a:bodyPr/>
          <a:lstStyle/>
          <a:p>
            <a:r>
              <a:rPr lang="en-US" dirty="0"/>
              <a:t>A written document is a complete integration if the parties intend it to be the complete and final statement of their obligations to each other. </a:t>
            </a:r>
          </a:p>
        </p:txBody>
      </p:sp>
    </p:spTree>
    <p:extLst>
      <p:ext uri="{BB962C8B-B14F-4D97-AF65-F5344CB8AC3E}">
        <p14:creationId xmlns:p14="http://schemas.microsoft.com/office/powerpoint/2010/main" val="3922400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013A0-A799-4FF5-AC8F-CDD36AE906A3}"/>
              </a:ext>
            </a:extLst>
          </p:cNvPr>
          <p:cNvSpPr>
            <a:spLocks noGrp="1"/>
          </p:cNvSpPr>
          <p:nvPr>
            <p:ph type="title"/>
          </p:nvPr>
        </p:nvSpPr>
        <p:spPr/>
        <p:txBody>
          <a:bodyPr/>
          <a:lstStyle/>
          <a:p>
            <a:r>
              <a:rPr lang="en-US" dirty="0"/>
              <a:t>What Is An Entire Agreement Clause</a:t>
            </a:r>
          </a:p>
        </p:txBody>
      </p:sp>
      <p:sp>
        <p:nvSpPr>
          <p:cNvPr id="3" name="Content Placeholder 2">
            <a:extLst>
              <a:ext uri="{FF2B5EF4-FFF2-40B4-BE49-F238E27FC236}">
                <a16:creationId xmlns:a16="http://schemas.microsoft.com/office/drawing/2014/main" id="{87CBCE32-A993-40BD-A896-9BA11F5C1D6F}"/>
              </a:ext>
            </a:extLst>
          </p:cNvPr>
          <p:cNvSpPr>
            <a:spLocks noGrp="1"/>
          </p:cNvSpPr>
          <p:nvPr>
            <p:ph idx="1"/>
          </p:nvPr>
        </p:nvSpPr>
        <p:spPr/>
        <p:txBody>
          <a:bodyPr/>
          <a:lstStyle/>
          <a:p>
            <a:r>
              <a:rPr lang="en-US" dirty="0"/>
              <a:t>A clause that says that the agreement represents the complete and exclusive statement of the parties’ obligations. </a:t>
            </a:r>
          </a:p>
          <a:p>
            <a:pPr lvl="1"/>
            <a:r>
              <a:rPr lang="en-US" dirty="0"/>
              <a:t>The clause is evidence—and </a:t>
            </a:r>
            <a:r>
              <a:rPr lang="en-US" i="1" dirty="0"/>
              <a:t>never</a:t>
            </a:r>
            <a:r>
              <a:rPr lang="en-US" dirty="0"/>
              <a:t> decisive evidence—that the contract is a complete integration. </a:t>
            </a:r>
          </a:p>
          <a:p>
            <a:endParaRPr lang="en-US" dirty="0"/>
          </a:p>
        </p:txBody>
      </p:sp>
    </p:spTree>
    <p:extLst>
      <p:ext uri="{BB962C8B-B14F-4D97-AF65-F5344CB8AC3E}">
        <p14:creationId xmlns:p14="http://schemas.microsoft.com/office/powerpoint/2010/main" val="2169689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FBDA2-C533-4FE8-AC25-2E16088E195B}"/>
              </a:ext>
            </a:extLst>
          </p:cNvPr>
          <p:cNvSpPr>
            <a:spLocks noGrp="1"/>
          </p:cNvSpPr>
          <p:nvPr>
            <p:ph type="title"/>
          </p:nvPr>
        </p:nvSpPr>
        <p:spPr/>
        <p:txBody>
          <a:bodyPr/>
          <a:lstStyle/>
          <a:p>
            <a:r>
              <a:rPr lang="en-US" dirty="0"/>
              <a:t>What is scope?</a:t>
            </a:r>
          </a:p>
        </p:txBody>
      </p:sp>
      <p:sp>
        <p:nvSpPr>
          <p:cNvPr id="3" name="Content Placeholder 2">
            <a:extLst>
              <a:ext uri="{FF2B5EF4-FFF2-40B4-BE49-F238E27FC236}">
                <a16:creationId xmlns:a16="http://schemas.microsoft.com/office/drawing/2014/main" id="{73952BBB-8CA5-4ACE-8BA5-46F20F5113A5}"/>
              </a:ext>
            </a:extLst>
          </p:cNvPr>
          <p:cNvSpPr>
            <a:spLocks noGrp="1"/>
          </p:cNvSpPr>
          <p:nvPr>
            <p:ph idx="1"/>
          </p:nvPr>
        </p:nvSpPr>
        <p:spPr/>
        <p:txBody>
          <a:bodyPr/>
          <a:lstStyle/>
          <a:p>
            <a:r>
              <a:rPr lang="en-US" dirty="0"/>
              <a:t>Normal inclusion test: if the parties would normally have included the side agreement in the complete integration, the side agreement is presumptively in the scope of the complete integration.  </a:t>
            </a:r>
          </a:p>
          <a:p>
            <a:r>
              <a:rPr lang="en-US" dirty="0"/>
              <a:t>This presumption is rebuttable. </a:t>
            </a:r>
          </a:p>
        </p:txBody>
      </p:sp>
    </p:spTree>
    <p:extLst>
      <p:ext uri="{BB962C8B-B14F-4D97-AF65-F5344CB8AC3E}">
        <p14:creationId xmlns:p14="http://schemas.microsoft.com/office/powerpoint/2010/main" val="3981836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FCCE-D37F-4D70-9680-7DCCB53BA62F}"/>
              </a:ext>
            </a:extLst>
          </p:cNvPr>
          <p:cNvSpPr>
            <a:spLocks noGrp="1"/>
          </p:cNvSpPr>
          <p:nvPr>
            <p:ph type="title"/>
          </p:nvPr>
        </p:nvSpPr>
        <p:spPr/>
        <p:txBody>
          <a:bodyPr/>
          <a:lstStyle/>
          <a:p>
            <a:r>
              <a:rPr lang="en-US" dirty="0"/>
              <a:t>Owner and Contractor</a:t>
            </a:r>
          </a:p>
        </p:txBody>
      </p:sp>
      <p:sp>
        <p:nvSpPr>
          <p:cNvPr id="3" name="Content Placeholder 2">
            <a:extLst>
              <a:ext uri="{FF2B5EF4-FFF2-40B4-BE49-F238E27FC236}">
                <a16:creationId xmlns:a16="http://schemas.microsoft.com/office/drawing/2014/main" id="{37634010-90DE-48AE-93E2-9D934E387AF0}"/>
              </a:ext>
            </a:extLst>
          </p:cNvPr>
          <p:cNvSpPr>
            <a:spLocks noGrp="1"/>
          </p:cNvSpPr>
          <p:nvPr>
            <p:ph idx="1"/>
          </p:nvPr>
        </p:nvSpPr>
        <p:spPr>
          <a:xfrm>
            <a:off x="609600" y="1163637"/>
            <a:ext cx="10972800" cy="4530725"/>
          </a:xfrm>
        </p:spPr>
        <p:txBody>
          <a:bodyPr/>
          <a:lstStyle/>
          <a:p>
            <a:r>
              <a:rPr lang="en-US" sz="2200" dirty="0"/>
              <a:t>Contractor and Owner agree that Contractor will build an addition to Owner's factory.  During construction, the Fire Marshal says that smoke vents and annunciator panel are required; the Contractor's plans did not include these; additional cost:  $35,000.  The contract contains an entire agreement clause as well as this clause: "Contractor shall give all notices, comply with all applicable laws, ordinances, rules and regulations.  Contractor agrees to indemnify the Owner from any loss, liability, or penalty which might result from the Contractor's failure to comply with any applicable law, ordinance, rule, or regulation."  When signing the contract, the parties orally limited indemnification to only relatively small losses. The written contract does not mention that limitation. </a:t>
            </a:r>
            <a:r>
              <a:rPr lang="en-US" sz="2200" b="1" dirty="0"/>
              <a:t>The court held the written contract was a complete integration, and it held the oral agreement was enforceable.</a:t>
            </a:r>
          </a:p>
          <a:p>
            <a:r>
              <a:rPr lang="en-US" sz="2200" dirty="0"/>
              <a:t>The court must have thought </a:t>
            </a:r>
          </a:p>
          <a:p>
            <a:pPr marL="0" indent="0">
              <a:buNone/>
            </a:pPr>
            <a:r>
              <a:rPr lang="en-US" sz="2200" dirty="0"/>
              <a:t>(a) The oral agreement was in the scope of the written contract.</a:t>
            </a:r>
          </a:p>
          <a:p>
            <a:pPr marL="0" indent="0">
              <a:buNone/>
            </a:pPr>
            <a:r>
              <a:rPr lang="en-US" sz="2200" dirty="0"/>
              <a:t>(b) The oral agreement was not in the scope of the written contract.</a:t>
            </a:r>
          </a:p>
          <a:p>
            <a:endParaRPr lang="en-US" sz="2400" b="1" dirty="0"/>
          </a:p>
        </p:txBody>
      </p:sp>
    </p:spTree>
    <p:extLst>
      <p:ext uri="{BB962C8B-B14F-4D97-AF65-F5344CB8AC3E}">
        <p14:creationId xmlns:p14="http://schemas.microsoft.com/office/powerpoint/2010/main" val="1527787426"/>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1780</TotalTime>
  <Words>530</Words>
  <Application>Microsoft Office PowerPoint</Application>
  <PresentationFormat>Widescreen</PresentationFormat>
  <Paragraphs>34</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Garamond</vt:lpstr>
      <vt:lpstr>Wingdings</vt:lpstr>
      <vt:lpstr>Edge</vt:lpstr>
      <vt:lpstr>Parol Evidence: Integration and Scope</vt:lpstr>
      <vt:lpstr>The Rule</vt:lpstr>
      <vt:lpstr>Complete Integration</vt:lpstr>
      <vt:lpstr>Mitchill v. Lath Again</vt:lpstr>
      <vt:lpstr>The Mitchill Majority</vt:lpstr>
      <vt:lpstr>What Is A Complete Integration?</vt:lpstr>
      <vt:lpstr>What Is An Entire Agreement Clause</vt:lpstr>
      <vt:lpstr>What is scope?</vt:lpstr>
      <vt:lpstr>Owner and Contractor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401</cp:revision>
  <dcterms:created xsi:type="dcterms:W3CDTF">2004-02-07T15:09:36Z</dcterms:created>
  <dcterms:modified xsi:type="dcterms:W3CDTF">2020-11-20T16:00:41Z</dcterms:modified>
</cp:coreProperties>
</file>